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2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C5FA3-E23A-4CF3-AE5D-B19AFB9C6E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61CE50-9F43-4632-B50C-D618E26A5E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8203D-88DE-48DB-8391-2F325D80C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CE9578-8109-4D7F-B56A-83B79048F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5FCF6-A4B4-4A32-A305-73D4AA823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681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3569B-8C85-4FE6-A3FC-1EFBB1730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A3B288-5032-4DD1-82EC-F6A6759DB4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7F248-67B5-46F8-BD45-821D0ED86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11A49-523E-44A5-A8DF-064E9061E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94B5A-3900-490C-8663-3D7FD460A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9309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943038-E25E-41DF-8BC7-E474149ED6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382C30-9A19-4D01-ADEE-91A033C95B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46ACA-7C38-4666-BBD6-8BCD07A6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90971-ADC3-453D-A9A2-9ABF409D9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033C0-9D52-42B1-8764-DE732FB48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01DCC-CE55-44CB-806D-D1E7DD39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C56E6-1F7D-4DC9-8BEB-704FA4B16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8A32C-83AB-4AEA-A600-72CDDB4B2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5B9BD-CBBC-4262-A0C8-52F945048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4A244-5647-4AD9-9409-AFD048F14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3551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F60C2-8BED-4D64-B3D8-8DCD681B6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68F58-0402-4782-8AE7-2FABE87CA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E9257-D283-4670-B648-CAD69BA13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400BA-B714-45DB-958D-8FA61F486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6A7B9-4252-4C84-AD87-5044C401E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622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21AA8-C296-4CC1-BE80-8C3CD325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B4D80-B585-4A01-9237-0AC1829B00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963723-8B0E-4706-8549-9732A83562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320DA8-36FF-4ED3-A441-0129448D2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5A968-BB9E-4589-8F30-E01362710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9B89E-C402-4EE5-8CEA-B96CCEC1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2134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FDD86-202C-4102-B701-ECEEC8EC9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FBAAC-754E-4D77-B956-138D13F61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937AB4-E6A2-419F-AF3D-4989C7196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DC418B-A011-4B04-9F2C-AB96695BFD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A09241-9FA7-431D-A578-DD28ECA6AB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D44AC0-BB99-4D70-A3B7-EE0A4B7E9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3BEF00-C666-4CDA-8809-ABD33D355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FEFC33-2AA0-4D93-B82A-C9AC78883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4066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26BD4-A407-4768-BECB-C34FEC7B3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2AA8BD-A987-4D21-9C25-FAD0F4CA2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BB1611-7C91-43CA-B3BC-DADB2E5D8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6EC8D-F174-4E51-BB9E-5F7C089A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536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97648E-C252-42EF-9FC9-FF5E9A7A1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E756CD-B48A-4E85-9DD7-624563E6E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1DBB1F-2B26-4E7F-B00D-1994535F6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169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5FAC9-F70F-46FE-A078-981CB787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D7607-A8E4-46B2-85C2-AD55552A0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D46985-0D5D-43A3-B977-832D80509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1ED40B-733C-4F37-848D-03D588CEF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A60D9-E2A8-47CE-B0E1-1141541B8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CFD391-19DB-4B55-8DAA-0B15771BE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455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D31E6-E441-4C75-BE23-F46325918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3F12FD-87EC-4642-B025-A041E73975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4E9BB-CD6E-48A1-99EA-5F3125F8B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5E405-44CF-4F1C-AF85-ACC6A9432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85BA3-E5D7-4D91-9820-A50605167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D3519-325C-447C-A810-130BA82D7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977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E4D9B5-2C17-4FA1-B8EF-1D82B5CAC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A48013-8EDD-4C07-A226-C71D29918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C77A4-1917-4704-A1FD-E213480C04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F250AE-D0D4-400B-BC0B-5FC5E8554999}" type="datetimeFigureOut">
              <a:rPr lang="en-GB" smtClean="0"/>
              <a:t>12/10/2021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9F12D-2A11-47B3-9A90-B966BF850A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2C5B0-0DAC-446D-B5CB-4BD8FFE46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6A976-B0BC-4178-9005-8FDE9E629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276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7486DC5-2FA9-4968-A954-31C4898D54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" b="648"/>
          <a:stretch/>
        </p:blipFill>
        <p:spPr>
          <a:xfrm>
            <a:off x="1" y="0"/>
            <a:ext cx="6593268" cy="61595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F3E6891-238B-4A7A-B37C-8D24D6D860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3" r="3293"/>
          <a:stretch/>
        </p:blipFill>
        <p:spPr>
          <a:xfrm>
            <a:off x="5860770" y="14803"/>
            <a:ext cx="6106326" cy="618704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10A3C69-0E43-4724-85D2-960B6BB32C49}"/>
              </a:ext>
            </a:extLst>
          </p:cNvPr>
          <p:cNvSpPr/>
          <p:nvPr/>
        </p:nvSpPr>
        <p:spPr>
          <a:xfrm>
            <a:off x="11468100" y="787400"/>
            <a:ext cx="609600" cy="571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251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 Zondervan</dc:creator>
  <cp:lastModifiedBy>Niels Zondervan</cp:lastModifiedBy>
  <cp:revision>9</cp:revision>
  <dcterms:created xsi:type="dcterms:W3CDTF">2021-09-30T20:06:23Z</dcterms:created>
  <dcterms:modified xsi:type="dcterms:W3CDTF">2021-10-12T14:05:35Z</dcterms:modified>
</cp:coreProperties>
</file>

<file path=docProps/thumbnail.jpeg>
</file>